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31a9fe49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931a9fe49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31a9fe49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31a9fe49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31a9fe49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31a9fe49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33edd667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33edd667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31a9fe49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931a9fe49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31a9fe49d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931a9fe49d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31a9fe49d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931a9fe49d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31a9fe49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31a9fe49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31a9fe49d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31a9fe49d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31a9fe49d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931a9fe49d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497fd0d4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497fd0d4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31a9fe49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31a9fe49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31a9fe49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31a9fe49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31a9fe49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31a9fe49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31a9fe49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31a9fe49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31a9fe49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31a9fe49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31a9fe49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31a9fe49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Insurance case 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Study 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Exploratory data analysis</a:t>
            </a:r>
            <a:r>
              <a:rPr b="1" lang="en-GB" sz="1400"/>
              <a:t>.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0030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6450525" y="1036025"/>
            <a:ext cx="24204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Graph : Box plot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X-axis : Current insurance supplier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Y-axis : Concept rating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6025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/>
        </p:nvSpPr>
        <p:spPr>
          <a:xfrm>
            <a:off x="6259975" y="1056250"/>
            <a:ext cx="2737200" cy="3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Graph : Box plot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X-axis : Current insurance supplier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Y-axis : Age of peoples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 txBox="1"/>
          <p:nvPr/>
        </p:nvSpPr>
        <p:spPr>
          <a:xfrm>
            <a:off x="6413850" y="1430275"/>
            <a:ext cx="25212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Graph : Box plot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X-axis : Marital status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Y-axis : Age group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50" y="1051400"/>
            <a:ext cx="6550075" cy="3040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/>
          <p:nvPr/>
        </p:nvSpPr>
        <p:spPr>
          <a:xfrm>
            <a:off x="7722925" y="1726000"/>
            <a:ext cx="3630600" cy="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6205000" y="1242700"/>
            <a:ext cx="28545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Graph : Cat Plot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X-axis : Concept rating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Y-axis : Age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1st Graph: General Insurance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2nd Graph: Other Insurance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2478"/>
            <a:ext cx="6543074" cy="3458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 txBox="1"/>
          <p:nvPr/>
        </p:nvSpPr>
        <p:spPr>
          <a:xfrm>
            <a:off x="6853925" y="1430275"/>
            <a:ext cx="2026200" cy="26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Graph : Scatter histogram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X-axis : Concept rating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Y-axis : Current insurance provider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Colours: Different Age groups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2"/>
          <p:cNvSpPr txBox="1"/>
          <p:nvPr/>
        </p:nvSpPr>
        <p:spPr>
          <a:xfrm>
            <a:off x="6847800" y="1368550"/>
            <a:ext cx="2085000" cy="29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Graph : Scatter histogram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X-axis : Average age of cars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Y-axis : No. of trips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Colours: No. of cars for that specific person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 txBox="1"/>
          <p:nvPr/>
        </p:nvSpPr>
        <p:spPr>
          <a:xfrm>
            <a:off x="6798925" y="1705325"/>
            <a:ext cx="20904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Graph : Scatter histogram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X-axis : No.of trips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Y-axis : No. of cars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Colours: Current insurance provider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/>
          <p:nvPr/>
        </p:nvSpPr>
        <p:spPr>
          <a:xfrm>
            <a:off x="6792675" y="1295050"/>
            <a:ext cx="2130900" cy="3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Graph : Scatter histogram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X-axis : No. of trips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Y-axis : No. of cars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Colours: Marital status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8698"/>
            <a:ext cx="6895925" cy="35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 txBox="1"/>
          <p:nvPr/>
        </p:nvSpPr>
        <p:spPr>
          <a:xfrm>
            <a:off x="6963950" y="1173550"/>
            <a:ext cx="1962000" cy="30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Graph : Scatter histogram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X-axis : Marital status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Y-axis : No. of cars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Colours: Different Age groups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 txBox="1"/>
          <p:nvPr/>
        </p:nvSpPr>
        <p:spPr>
          <a:xfrm>
            <a:off x="6792675" y="1432825"/>
            <a:ext cx="2232000" cy="3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Graph : Scatter histogram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X-axis : No. of trips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Y-axis : Concept rating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Colours: Current insurance provider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27650" y="1103700"/>
            <a:ext cx="76887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Overview</a:t>
            </a:r>
            <a:endParaRPr sz="2200"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1295325" y="1517325"/>
            <a:ext cx="7122900" cy="35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Insurance case study dataset contains :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Respondent - data type   (Number)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ConceptRating  - </a:t>
            </a:r>
            <a:r>
              <a:rPr lang="en-GB" sz="1200">
                <a:solidFill>
                  <a:srgbClr val="000000"/>
                </a:solidFill>
              </a:rPr>
              <a:t>data type   (Categorical , Number)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CurrentInsuranceSupplier  - data type   (Categorical , Text)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Age - data type   (Number)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MaritalStatus  - data type   (Categorical , Text)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NumberofCars  - data type   (Categorical , Number)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AverageAgeofCars  -  data type   (Number)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NumberofTrips - data type   (Categorical , Number)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8234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/>
        </p:nvSpPr>
        <p:spPr>
          <a:xfrm>
            <a:off x="6270150" y="719475"/>
            <a:ext cx="2421600" cy="24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Graph : Histogram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X-axis : Rating from 1 to 5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Y-axis : No. of respondents according to each points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3156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/>
          <p:nvPr/>
        </p:nvSpPr>
        <p:spPr>
          <a:xfrm>
            <a:off x="6269150" y="1212400"/>
            <a:ext cx="25167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Graph : Histogram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X-axis : Age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Y-axis : No. of People according to each age group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8234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/>
        </p:nvSpPr>
        <p:spPr>
          <a:xfrm>
            <a:off x="6250775" y="1047075"/>
            <a:ext cx="25074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Graph : Histogram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X-axis : Average age of cars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Y-axis : No. of cars in each age group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7443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/>
        </p:nvSpPr>
        <p:spPr>
          <a:xfrm>
            <a:off x="6193800" y="962675"/>
            <a:ext cx="27321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Graph : Histogram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X-axis : No. of Trips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Y-axis : Sum of trips according to each category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2104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6351825" y="1285875"/>
            <a:ext cx="2590200" cy="30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Graph : Histogram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X-axis : No. of cars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Y-axis : Sum of cars according to each category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9815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6679725" y="1338600"/>
            <a:ext cx="2154600" cy="28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Graph : Scatter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X-axis : Average age of cars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Y-axis : No. of trips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8125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 txBox="1"/>
          <p:nvPr/>
        </p:nvSpPr>
        <p:spPr>
          <a:xfrm>
            <a:off x="6581425" y="1405275"/>
            <a:ext cx="2296200" cy="29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Graph : Scatter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X-axis : No. of cars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Y-axis : No. of trips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